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71"/>
    <p:restoredTop sz="94648"/>
  </p:normalViewPr>
  <p:slideViewPr>
    <p:cSldViewPr snapToGrid="0">
      <p:cViewPr>
        <p:scale>
          <a:sx n="56" d="100"/>
          <a:sy n="56" d="100"/>
        </p:scale>
        <p:origin x="13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3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1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8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6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18E2CE-E7B1-9EE7-CACE-6C501902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4474" y="2779855"/>
            <a:ext cx="5754995" cy="1267344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>
                <a:solidFill>
                  <a:srgbClr val="FFFFFF"/>
                </a:solidFill>
                <a:latin typeface="Engravers MT" panose="02090707080505020304" pitchFamily="18" charset="77"/>
              </a:rPr>
              <a:t>SERRE AUTOMATISÉE</a:t>
            </a:r>
          </a:p>
        </p:txBody>
      </p:sp>
      <p:pic>
        <p:nvPicPr>
          <p:cNvPr id="9" name="Image 8" descr="Une image contenant texte, intérieur, Appareils électroniques, ordinateur&#10;&#10;Description générée automatiquement">
            <a:extLst>
              <a:ext uri="{FF2B5EF4-FFF2-40B4-BE49-F238E27FC236}">
                <a16:creationId xmlns:a16="http://schemas.microsoft.com/office/drawing/2014/main" id="{F2051355-047C-DBBC-B586-B99E0E1A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9" y="1378430"/>
            <a:ext cx="2870465" cy="4070195"/>
          </a:xfrm>
          <a:prstGeom prst="rect">
            <a:avLst/>
          </a:prstGeom>
        </p:spPr>
      </p:pic>
      <p:pic>
        <p:nvPicPr>
          <p:cNvPr id="11" name="Image 10" descr="Une image contenant intérieur, exposition, sol, art&#10;&#10;Description générée automatiquement">
            <a:extLst>
              <a:ext uri="{FF2B5EF4-FFF2-40B4-BE49-F238E27FC236}">
                <a16:creationId xmlns:a16="http://schemas.microsoft.com/office/drawing/2014/main" id="{1099E6A7-2AD9-6059-3FE4-7BA659A4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839" y="1378431"/>
            <a:ext cx="2667878" cy="4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0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1378265" y="2982806"/>
            <a:ext cx="955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6630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12419" y="21976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D67A79BB-DFF0-AAC1-0BE7-4C8D85C6112B}"/>
              </a:ext>
            </a:extLst>
          </p:cNvPr>
          <p:cNvSpPr txBox="1"/>
          <p:nvPr/>
        </p:nvSpPr>
        <p:spPr>
          <a:xfrm>
            <a:off x="3212288" y="2748947"/>
            <a:ext cx="5777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Matériaux et composants utilisés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Montages et explications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Difficultés rencontrées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Démonstration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77EE2D-58DE-9613-7E15-D8F0D2017BF6}"/>
              </a:ext>
            </a:extLst>
          </p:cNvPr>
          <p:cNvSpPr txBox="1"/>
          <p:nvPr/>
        </p:nvSpPr>
        <p:spPr>
          <a:xfrm>
            <a:off x="4885551" y="1733282"/>
            <a:ext cx="305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PLAN : </a:t>
            </a:r>
          </a:p>
        </p:txBody>
      </p:sp>
    </p:spTree>
    <p:extLst>
      <p:ext uri="{BB962C8B-B14F-4D97-AF65-F5344CB8AC3E}">
        <p14:creationId xmlns:p14="http://schemas.microsoft.com/office/powerpoint/2010/main" val="135396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I. </a:t>
            </a:r>
            <a:r>
              <a:rPr lang="fr-FR" sz="3200" b="1" dirty="0"/>
              <a:t>Matériaux et composants utilisés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E20EB3-B3F9-97B9-F9F7-9A9FBF5A1314}"/>
              </a:ext>
            </a:extLst>
          </p:cNvPr>
          <p:cNvSpPr txBox="1"/>
          <p:nvPr/>
        </p:nvSpPr>
        <p:spPr>
          <a:xfrm>
            <a:off x="1000195" y="1154853"/>
            <a:ext cx="65676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Planches de bois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 de plexiglass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plaque de montage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cartes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bloc d’alimentation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alimentation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relais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Condenseurs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d’humidité du 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de température et d’humidité dans l’air DHT22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de luminosité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du niveau d’eau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servomoteurs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pompes à 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Ruban de </a:t>
            </a:r>
            <a:r>
              <a:rPr lang="fr-FR" dirty="0" err="1"/>
              <a:t>leds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led</a:t>
            </a:r>
            <a:r>
              <a:rPr lang="fr-FR" dirty="0"/>
              <a:t> rouge et 1 </a:t>
            </a:r>
            <a:r>
              <a:rPr lang="fr-FR" dirty="0" err="1"/>
              <a:t>led</a:t>
            </a:r>
            <a:r>
              <a:rPr lang="fr-FR" dirty="0"/>
              <a:t> verte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écran </a:t>
            </a:r>
            <a:r>
              <a:rPr lang="fr-FR" dirty="0" err="1"/>
              <a:t>lcd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1870BB-F95B-23B5-FAC5-A4301BD9A2B1}"/>
              </a:ext>
            </a:extLst>
          </p:cNvPr>
          <p:cNvSpPr/>
          <p:nvPr/>
        </p:nvSpPr>
        <p:spPr>
          <a:xfrm>
            <a:off x="7582405" y="-334801"/>
            <a:ext cx="8223751" cy="822959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Ingénierie électronique&#10;&#10;Description générée automatiquement">
            <a:extLst>
              <a:ext uri="{FF2B5EF4-FFF2-40B4-BE49-F238E27FC236}">
                <a16:creationId xmlns:a16="http://schemas.microsoft.com/office/drawing/2014/main" id="{ACE0FAD7-8A62-7160-C279-C0CC111B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65922" y="4091564"/>
            <a:ext cx="1940901" cy="987011"/>
          </a:xfrm>
          <a:prstGeom prst="rect">
            <a:avLst/>
          </a:prstGeom>
        </p:spPr>
      </p:pic>
      <p:pic>
        <p:nvPicPr>
          <p:cNvPr id="9" name="Image 8" descr="Une image contenant rouge&#10;&#10;Description générée automatiquement avec une confiance moyenne">
            <a:extLst>
              <a:ext uri="{FF2B5EF4-FFF2-40B4-BE49-F238E27FC236}">
                <a16:creationId xmlns:a16="http://schemas.microsoft.com/office/drawing/2014/main" id="{979F9CCA-22CF-D316-F7D5-B208E77C7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0" r="31036"/>
          <a:stretch/>
        </p:blipFill>
        <p:spPr>
          <a:xfrm>
            <a:off x="10144573" y="5073705"/>
            <a:ext cx="706666" cy="1792028"/>
          </a:xfrm>
          <a:prstGeom prst="rect">
            <a:avLst/>
          </a:prstGeom>
        </p:spPr>
      </p:pic>
      <p:pic>
        <p:nvPicPr>
          <p:cNvPr id="11" name="Image 10" descr="Une image contenant Appareils électroniques, Composant de circuit, Composant électronique, Composant de circuit passif&#10;&#10;Description générée automatiquement">
            <a:extLst>
              <a:ext uri="{FF2B5EF4-FFF2-40B4-BE49-F238E27FC236}">
                <a16:creationId xmlns:a16="http://schemas.microsoft.com/office/drawing/2014/main" id="{7DFB33D2-2942-980E-C7EA-0E8337D9C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83" t="17086" r="15703" b="13851"/>
          <a:stretch/>
        </p:blipFill>
        <p:spPr>
          <a:xfrm>
            <a:off x="8770439" y="5430029"/>
            <a:ext cx="1185435" cy="12162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E23BC4A-6CE1-6E86-0207-85FFD1909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736" y="1242771"/>
            <a:ext cx="874756" cy="865143"/>
          </a:xfrm>
          <a:prstGeom prst="rect">
            <a:avLst/>
          </a:prstGeom>
        </p:spPr>
      </p:pic>
      <p:pic>
        <p:nvPicPr>
          <p:cNvPr id="17" name="Image 16" descr="Une image contenant Appareils électroniques, Ingénierie électronique, Composant de circuit, circuit&#10;&#10;Description générée automatiquement">
            <a:extLst>
              <a:ext uri="{FF2B5EF4-FFF2-40B4-BE49-F238E27FC236}">
                <a16:creationId xmlns:a16="http://schemas.microsoft.com/office/drawing/2014/main" id="{F302D90F-AE91-2190-461C-30DEF1851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472" y="2334243"/>
            <a:ext cx="1409160" cy="113453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875F755-2428-8201-51CF-E04FF5B56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124" y="2048531"/>
            <a:ext cx="1275512" cy="127551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BA826C-C9F0-FA99-1EF9-80A69FE506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72" r="18983"/>
          <a:stretch/>
        </p:blipFill>
        <p:spPr>
          <a:xfrm>
            <a:off x="9633927" y="410313"/>
            <a:ext cx="1135410" cy="15113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62CB81-7B31-F557-8FCF-DFE9541F7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1657" y="3384417"/>
            <a:ext cx="1574789" cy="157478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935F66E-6005-D7E2-4A49-BD772376A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68856">
            <a:off x="10845240" y="106102"/>
            <a:ext cx="1191799" cy="119179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BA08578-D158-A8DF-CB42-CED0A1CC4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860440">
            <a:off x="10952667" y="5195443"/>
            <a:ext cx="1277412" cy="12594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6349075-8FE5-5511-C6A6-68D3594BD4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705195">
            <a:off x="10585159" y="1619186"/>
            <a:ext cx="1561591" cy="146261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A563F1B-2804-B6D0-2324-0819394783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6387" y="3751699"/>
            <a:ext cx="1089971" cy="10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539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a) Capteur de luminosité et ruban de </a:t>
            </a:r>
            <a:r>
              <a:rPr lang="fr-FR" sz="2000" dirty="0" err="1"/>
              <a:t>leds</a:t>
            </a:r>
            <a:endParaRPr lang="fr-FR" sz="2000" dirty="0"/>
          </a:p>
        </p:txBody>
      </p:sp>
      <p:pic>
        <p:nvPicPr>
          <p:cNvPr id="6" name="Image 5" descr="Une image contenant capture d’écran, diagramme, texte, conception&#10;&#10;Description générée automatiquement">
            <a:extLst>
              <a:ext uri="{FF2B5EF4-FFF2-40B4-BE49-F238E27FC236}">
                <a16:creationId xmlns:a16="http://schemas.microsoft.com/office/drawing/2014/main" id="{9116697B-3D2A-FBBA-46D0-2FB9B068B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5" t="20755" r="21545" b="14857"/>
          <a:stretch/>
        </p:blipFill>
        <p:spPr>
          <a:xfrm>
            <a:off x="3135582" y="2138253"/>
            <a:ext cx="5917808" cy="41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5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696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b) Capteur de niveau d’eau, écran et </a:t>
            </a:r>
            <a:r>
              <a:rPr lang="fr-FR" sz="2000" dirty="0" err="1"/>
              <a:t>leds</a:t>
            </a:r>
            <a:r>
              <a:rPr lang="fr-FR" sz="2000" dirty="0"/>
              <a:t> rouge et verte</a:t>
            </a:r>
          </a:p>
        </p:txBody>
      </p:sp>
      <p:pic>
        <p:nvPicPr>
          <p:cNvPr id="6" name="Image 5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9A8B1B6-8DCA-0055-1F1D-472F09194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4" t="15704" r="25894" b="21569"/>
          <a:stretch/>
        </p:blipFill>
        <p:spPr>
          <a:xfrm>
            <a:off x="3152156" y="1889881"/>
            <a:ext cx="5959173" cy="45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60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0" y="6472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696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c) Capteur humidité du sol et 2 pompes à eau</a:t>
            </a:r>
          </a:p>
        </p:txBody>
      </p:sp>
      <p:pic>
        <p:nvPicPr>
          <p:cNvPr id="6" name="Image 5" descr="Une image contenant conception&#10;&#10;Description générée automatiquement">
            <a:extLst>
              <a:ext uri="{FF2B5EF4-FFF2-40B4-BE49-F238E27FC236}">
                <a16:creationId xmlns:a16="http://schemas.microsoft.com/office/drawing/2014/main" id="{E843D512-912D-A642-5656-54D0B9DF3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4" t="25575" r="27521" b="24931"/>
          <a:stretch/>
        </p:blipFill>
        <p:spPr>
          <a:xfrm>
            <a:off x="2613431" y="1869561"/>
            <a:ext cx="6965138" cy="43182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023178-B950-B23A-8538-87FBB13F4C3A}"/>
              </a:ext>
            </a:extLst>
          </p:cNvPr>
          <p:cNvSpPr txBox="1"/>
          <p:nvPr/>
        </p:nvSpPr>
        <p:spPr>
          <a:xfrm>
            <a:off x="8901541" y="43445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370442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941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d) Capteur température et humidité dans l’air, 2 servomoteurs et ventilation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753B38-8EE3-9987-AC8D-818A2C789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9" t="19895" r="17934" b="21569"/>
          <a:stretch/>
        </p:blipFill>
        <p:spPr>
          <a:xfrm>
            <a:off x="2319462" y="2133462"/>
            <a:ext cx="7643480" cy="40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1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III. Difficultés rencontrées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1078097" y="1595776"/>
            <a:ext cx="4419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/>
              <a:t>Problème avec le ruban de </a:t>
            </a:r>
            <a:r>
              <a:rPr lang="fr-FR" sz="2000" dirty="0" err="1"/>
              <a:t>leds</a:t>
            </a:r>
            <a:r>
              <a:rPr lang="fr-FR" sz="2000" dirty="0"/>
              <a:t> et le capteur de température et d’humidité de l’air. </a:t>
            </a:r>
          </a:p>
          <a:p>
            <a:endParaRPr lang="fr-FR" sz="2000" dirty="0"/>
          </a:p>
        </p:txBody>
      </p:sp>
      <p:pic>
        <p:nvPicPr>
          <p:cNvPr id="8" name="Image 7" descr="Une image contenant Appareils électroniques, Ingénierie électronique&#10;&#10;Description générée automatiquement">
            <a:extLst>
              <a:ext uri="{FF2B5EF4-FFF2-40B4-BE49-F238E27FC236}">
                <a16:creationId xmlns:a16="http://schemas.microsoft.com/office/drawing/2014/main" id="{F118DABB-4C80-CF78-9F66-097D3042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8" y="3413530"/>
            <a:ext cx="2041710" cy="1578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CA11F0F-F4D0-28AC-0B48-756064178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51" y="1352873"/>
            <a:ext cx="1652071" cy="16339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CAD312-7881-C33B-B961-E61586DD5EE6}"/>
              </a:ext>
            </a:extLst>
          </p:cNvPr>
          <p:cNvSpPr txBox="1"/>
          <p:nvPr/>
        </p:nvSpPr>
        <p:spPr>
          <a:xfrm>
            <a:off x="3119882" y="3779999"/>
            <a:ext cx="353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/>
              <a:t>Problème d’alimentation.</a:t>
            </a:r>
          </a:p>
          <a:p>
            <a:endParaRPr lang="fr-FR" sz="2000" dirty="0"/>
          </a:p>
        </p:txBody>
      </p:sp>
      <p:pic>
        <p:nvPicPr>
          <p:cNvPr id="13" name="Image 12" descr="Une image contenant étagère, intérieur&#10;&#10;Description générée automatiquement">
            <a:extLst>
              <a:ext uri="{FF2B5EF4-FFF2-40B4-BE49-F238E27FC236}">
                <a16:creationId xmlns:a16="http://schemas.microsoft.com/office/drawing/2014/main" id="{F5F4244A-74D0-1B7C-B364-2CF1BE4F4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322" y="4779574"/>
            <a:ext cx="2908300" cy="12446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C20342-8A98-D572-53E4-D1D4D42FA6B9}"/>
              </a:ext>
            </a:extLst>
          </p:cNvPr>
          <p:cNvSpPr txBox="1"/>
          <p:nvPr/>
        </p:nvSpPr>
        <p:spPr>
          <a:xfrm>
            <a:off x="7526393" y="5063320"/>
            <a:ext cx="5482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Problème avec les </a:t>
            </a:r>
            <a:r>
              <a:rPr lang="fr-FR" sz="2000" dirty="0"/>
              <a:t>servomoteurs</a:t>
            </a:r>
            <a:r>
              <a:rPr lang="fr-FR" sz="1800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747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IV. Démonstration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60280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23A3D"/>
      </a:dk2>
      <a:lt2>
        <a:srgbClr val="E4E8E2"/>
      </a:lt2>
      <a:accent1>
        <a:srgbClr val="B396C6"/>
      </a:accent1>
      <a:accent2>
        <a:srgbClr val="8A7FBA"/>
      </a:accent2>
      <a:accent3>
        <a:srgbClr val="96A1C6"/>
      </a:accent3>
      <a:accent4>
        <a:srgbClr val="7FA5BA"/>
      </a:accent4>
      <a:accent5>
        <a:srgbClr val="82ACA9"/>
      </a:accent5>
      <a:accent6>
        <a:srgbClr val="77AE93"/>
      </a:accent6>
      <a:hlink>
        <a:srgbClr val="6B8D55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190</Words>
  <Application>Microsoft Macintosh PowerPoint</Application>
  <PresentationFormat>Grand écran</PresentationFormat>
  <Paragraphs>41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Engravers MT</vt:lpstr>
      <vt:lpstr>Footlight MT Light</vt:lpstr>
      <vt:lpstr>ArchVTI</vt:lpstr>
      <vt:lpstr>SERRE AUTOMATISÉE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SERRE AUTOMATISÉE</dc:title>
  <dc:creator>Juliette Mouchot</dc:creator>
  <cp:lastModifiedBy>Juliette Mouchot</cp:lastModifiedBy>
  <cp:revision>3</cp:revision>
  <dcterms:created xsi:type="dcterms:W3CDTF">2024-03-13T14:29:02Z</dcterms:created>
  <dcterms:modified xsi:type="dcterms:W3CDTF">2024-03-13T20:35:31Z</dcterms:modified>
</cp:coreProperties>
</file>